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  <p:sldMasterId id="2147483713" r:id="rId6"/>
    <p:sldMasterId id="2147483722" r:id="rId7"/>
    <p:sldMasterId id="2147483735" r:id="rId8"/>
    <p:sldMasterId id="2147483748" r:id="rId9"/>
  </p:sldMasterIdLst>
  <p:notesMasterIdLst>
    <p:notesMasterId r:id="rId33"/>
  </p:notesMasterIdLst>
  <p:sldIdLst>
    <p:sldId id="297" r:id="rId10"/>
    <p:sldId id="317" r:id="rId11"/>
    <p:sldId id="318" r:id="rId12"/>
    <p:sldId id="319" r:id="rId13"/>
    <p:sldId id="320" r:id="rId14"/>
    <p:sldId id="321" r:id="rId15"/>
    <p:sldId id="322" r:id="rId16"/>
    <p:sldId id="301" r:id="rId17"/>
    <p:sldId id="512" r:id="rId18"/>
    <p:sldId id="256" r:id="rId19"/>
    <p:sldId id="514" r:id="rId20"/>
    <p:sldId id="315" r:id="rId21"/>
    <p:sldId id="264" r:id="rId22"/>
    <p:sldId id="288" r:id="rId23"/>
    <p:sldId id="308" r:id="rId24"/>
    <p:sldId id="515" r:id="rId25"/>
    <p:sldId id="513" r:id="rId26"/>
    <p:sldId id="368" r:id="rId27"/>
    <p:sldId id="260" r:id="rId28"/>
    <p:sldId id="516" r:id="rId29"/>
    <p:sldId id="306" r:id="rId30"/>
    <p:sldId id="496" r:id="rId31"/>
    <p:sldId id="299" r:id="rId32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522" y="108"/>
      </p:cViewPr>
      <p:guideLst>
        <p:guide orient="horz" pos="2199"/>
        <p:guide pos="36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14/11/2022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85800"/>
            <a:ext cx="5715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926B-CB0E-4256-82EB-29455964CC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14/11/2022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11/14/2022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14/11/2022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14/11/2022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14/11/2022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14/11/2022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14/11/2022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14/11/2022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9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4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6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26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30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2131486"/>
            <a:ext cx="97155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5250" y="6356352"/>
            <a:ext cx="36195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91500" y="6356352"/>
            <a:ext cx="26670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8778" y="1122400"/>
            <a:ext cx="8572662" cy="2387680"/>
          </a:xfrm>
          <a:prstGeom prst="rect">
            <a:avLst/>
          </a:prstGeom>
        </p:spPr>
        <p:txBody>
          <a:bodyPr anchor="b"/>
          <a:lstStyle>
            <a:lvl1pPr algn="ctr"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28778" y="3602159"/>
            <a:ext cx="857266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3"/>
            </a:lvl1pPr>
            <a:lvl2pPr marL="426951" indent="0" algn="ctr">
              <a:buNone/>
              <a:defRPr sz="1866"/>
            </a:lvl2pPr>
            <a:lvl3pPr marL="853900" indent="0" algn="ctr">
              <a:buNone/>
              <a:defRPr sz="1679"/>
            </a:lvl3pPr>
            <a:lvl4pPr marL="1280851" indent="0" algn="ctr">
              <a:buNone/>
              <a:defRPr sz="1493"/>
            </a:lvl4pPr>
            <a:lvl5pPr marL="1707370" indent="0" algn="ctr">
              <a:buNone/>
              <a:defRPr sz="1493"/>
            </a:lvl5pPr>
            <a:lvl6pPr marL="2134320" indent="0" algn="ctr">
              <a:buNone/>
              <a:defRPr sz="1493"/>
            </a:lvl6pPr>
            <a:lvl7pPr marL="2561271" indent="0" algn="ctr">
              <a:buNone/>
              <a:defRPr sz="1493"/>
            </a:lvl7pPr>
            <a:lvl8pPr marL="2988220" indent="0" algn="ctr">
              <a:buNone/>
              <a:defRPr sz="1493"/>
            </a:lvl8pPr>
            <a:lvl9pPr marL="3415171" indent="0" algn="ctr">
              <a:buNone/>
              <a:defRPr sz="14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28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80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9875" y="1709796"/>
            <a:ext cx="9858562" cy="2852833"/>
          </a:xfrm>
          <a:prstGeom prst="rect">
            <a:avLst/>
          </a:prstGeom>
        </p:spPr>
        <p:txBody>
          <a:bodyPr anchor="b"/>
          <a:lstStyle>
            <a:lvl1pPr>
              <a:defRPr sz="56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79875" y="4589618"/>
            <a:ext cx="9858562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1pPr>
            <a:lvl2pPr marL="42695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9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8085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73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43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12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8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5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86547" y="1825686"/>
            <a:ext cx="4857842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9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365139"/>
            <a:ext cx="9858562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2621" y="1778497"/>
            <a:ext cx="4569062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621" y="2665468"/>
            <a:ext cx="4569062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65990" y="1778497"/>
            <a:ext cx="45915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616"/>
            </a:lvl1pPr>
            <a:lvl2pPr marL="426951" indent="0">
              <a:buNone/>
              <a:defRPr sz="2243"/>
            </a:lvl2pPr>
            <a:lvl3pPr marL="853900" indent="0">
              <a:buNone/>
              <a:defRPr sz="1866"/>
            </a:lvl3pPr>
            <a:lvl4pPr marL="1280851" indent="0">
              <a:buNone/>
              <a:defRPr sz="1679"/>
            </a:lvl4pPr>
            <a:lvl5pPr marL="1707370" indent="0">
              <a:buNone/>
              <a:defRPr sz="1679"/>
            </a:lvl5pPr>
            <a:lvl6pPr marL="2134320" indent="0">
              <a:buNone/>
              <a:defRPr sz="1679"/>
            </a:lvl6pPr>
            <a:lvl7pPr marL="2561271" indent="0">
              <a:buNone/>
              <a:defRPr sz="1679"/>
            </a:lvl7pPr>
            <a:lvl8pPr marL="2988220" indent="0">
              <a:buNone/>
              <a:defRPr sz="1679"/>
            </a:lvl8pPr>
            <a:lvl9pPr marL="3415171" indent="0">
              <a:buNone/>
              <a:defRPr sz="167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65990" y="2665468"/>
            <a:ext cx="45915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56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29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1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7" y="457217"/>
            <a:ext cx="3686542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9332" y="987458"/>
            <a:ext cx="5786547" cy="4873788"/>
          </a:xfrm>
          <a:prstGeom prst="rect">
            <a:avLst/>
          </a:prstGeom>
        </p:spPr>
        <p:txBody>
          <a:bodyPr/>
          <a:lstStyle>
            <a:lvl1pPr>
              <a:defRPr sz="2989"/>
            </a:lvl1pPr>
            <a:lvl2pPr>
              <a:defRPr sz="2616"/>
            </a:lvl2pPr>
            <a:lvl3pPr>
              <a:defRPr sz="224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7" y="2057469"/>
            <a:ext cx="3686542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426951" indent="0">
              <a:buNone/>
              <a:defRPr sz="1306"/>
            </a:lvl2pPr>
            <a:lvl3pPr marL="853900" indent="0">
              <a:buNone/>
              <a:defRPr sz="1119"/>
            </a:lvl3pPr>
            <a:lvl4pPr marL="1280851" indent="0">
              <a:buNone/>
              <a:defRPr sz="933"/>
            </a:lvl4pPr>
            <a:lvl5pPr marL="1707370" indent="0">
              <a:buNone/>
              <a:defRPr sz="933"/>
            </a:lvl5pPr>
            <a:lvl6pPr marL="2134320" indent="0">
              <a:buNone/>
              <a:defRPr sz="933"/>
            </a:lvl6pPr>
            <a:lvl7pPr marL="2561271" indent="0">
              <a:buNone/>
              <a:defRPr sz="933"/>
            </a:lvl7pPr>
            <a:lvl8pPr marL="2988220" indent="0">
              <a:buNone/>
              <a:defRPr sz="933"/>
            </a:lvl8pPr>
            <a:lvl9pPr marL="3415171" indent="0">
              <a:buNone/>
              <a:defRPr sz="9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7316" y="457217"/>
            <a:ext cx="3905089" cy="1600253"/>
          </a:xfrm>
          <a:prstGeom prst="rect">
            <a:avLst/>
          </a:prstGeom>
        </p:spPr>
        <p:txBody>
          <a:bodyPr anchor="b"/>
          <a:lstStyle>
            <a:lvl1pPr>
              <a:defRPr sz="29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59332" y="457217"/>
            <a:ext cx="578654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89"/>
            </a:lvl1pPr>
            <a:lvl2pPr marL="426951" indent="0">
              <a:buNone/>
              <a:defRPr sz="2616"/>
            </a:lvl2pPr>
            <a:lvl3pPr marL="853900" indent="0">
              <a:buNone/>
              <a:defRPr sz="2243"/>
            </a:lvl3pPr>
            <a:lvl4pPr marL="1280851" indent="0">
              <a:buNone/>
              <a:defRPr sz="1866"/>
            </a:lvl4pPr>
            <a:lvl5pPr marL="1707370" indent="0">
              <a:buNone/>
              <a:defRPr sz="1866"/>
            </a:lvl5pPr>
            <a:lvl6pPr marL="2134320" indent="0">
              <a:buNone/>
              <a:defRPr sz="1866"/>
            </a:lvl6pPr>
            <a:lvl7pPr marL="2561271" indent="0">
              <a:buNone/>
              <a:defRPr sz="1866"/>
            </a:lvl7pPr>
            <a:lvl8pPr marL="2988220" indent="0">
              <a:buNone/>
              <a:defRPr sz="1866"/>
            </a:lvl8pPr>
            <a:lvl9pPr marL="3415171" indent="0">
              <a:buNone/>
              <a:defRPr sz="18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87316" y="2057469"/>
            <a:ext cx="3905089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426951" indent="0">
              <a:buNone/>
              <a:defRPr sz="1679"/>
            </a:lvl2pPr>
            <a:lvl3pPr marL="853900" indent="0">
              <a:buNone/>
              <a:defRPr sz="1493"/>
            </a:lvl3pPr>
            <a:lvl4pPr marL="1280851" indent="0">
              <a:buNone/>
              <a:defRPr sz="1306"/>
            </a:lvl4pPr>
            <a:lvl5pPr marL="1707370" indent="0">
              <a:buNone/>
              <a:defRPr sz="1306"/>
            </a:lvl5pPr>
            <a:lvl6pPr marL="2134320" indent="0">
              <a:buNone/>
              <a:defRPr sz="1306"/>
            </a:lvl6pPr>
            <a:lvl7pPr marL="2561271" indent="0">
              <a:buNone/>
              <a:defRPr sz="1306"/>
            </a:lvl7pPr>
            <a:lvl8pPr marL="2988220" indent="0">
              <a:buNone/>
              <a:defRPr sz="1306"/>
            </a:lvl8pPr>
            <a:lvl9pPr marL="3415171" indent="0">
              <a:buNone/>
              <a:defRPr sz="13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2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462" y="198996"/>
            <a:ext cx="5606313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11462" y="1158128"/>
            <a:ext cx="5606313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03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79748" y="365138"/>
            <a:ext cx="246464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85828" y="365138"/>
            <a:ext cx="7251043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2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85827" y="1825686"/>
            <a:ext cx="4857842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786547" y="1825687"/>
            <a:ext cx="4857842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786547" y="4076838"/>
            <a:ext cx="4857842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21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63244" y="1122218"/>
            <a:ext cx="1091315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53484" y="255821"/>
            <a:ext cx="24554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29583" y="0"/>
            <a:ext cx="1157477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68" tIns="32135" rIns="64268" bIns="32135" rtlCol="0" anchor="ctr"/>
          <a:lstStyle/>
          <a:p>
            <a:pPr algn="ctr" defTabSz="642938">
              <a:buClrTx/>
              <a:defRPr/>
            </a:pPr>
            <a:endParaRPr lang="en-US" sz="1266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083317" y="2224564"/>
            <a:ext cx="9230389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42938">
                <a:buClrTx/>
                <a:defRPr/>
              </a:pPr>
              <a:endParaRPr lang="en-US" sz="1266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13742" y="2161349"/>
            <a:ext cx="1449267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429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6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92393" y="2224564"/>
            <a:ext cx="1307265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38">
              <a:buClrTx/>
              <a:defRPr/>
            </a:pPr>
            <a:endParaRPr lang="en-US" sz="1266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773734" y="2087842"/>
            <a:ext cx="1745325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6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8692448" y="6473419"/>
            <a:ext cx="32505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125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125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93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63244" y="1122217"/>
            <a:ext cx="1096075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53484" y="255821"/>
            <a:ext cx="2466189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63244" y="1122218"/>
            <a:ext cx="10966732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53484" y="255821"/>
            <a:ext cx="2467535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9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53484" y="255821"/>
            <a:ext cx="2472357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8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313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5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032753" y="4901804"/>
            <a:ext cx="7423614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0201" y="4001445"/>
            <a:ext cx="3206166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7423614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63244" y="1122218"/>
            <a:ext cx="10988163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572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13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1311" y="341096"/>
            <a:ext cx="2413823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</p:grpSp>
    </p:spTree>
    <p:extLst>
      <p:ext uri="{BB962C8B-B14F-4D97-AF65-F5344CB8AC3E}">
        <p14:creationId xmlns:p14="http://schemas.microsoft.com/office/powerpoint/2010/main" val="2962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28602"/>
            <a:ext cx="97155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250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572500" cy="914400"/>
          </a:xfrm>
        </p:spPr>
        <p:txBody>
          <a:bodyPr/>
          <a:lstStyle>
            <a:lvl1pPr marL="0" indent="0" algn="l">
              <a:buNone/>
              <a:defRPr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4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8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447802"/>
            <a:ext cx="97155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250" b="0" cap="all" spc="-75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28601"/>
            <a:ext cx="9715500" cy="1066800"/>
          </a:xfrm>
        </p:spPr>
        <p:txBody>
          <a:bodyPr anchor="b"/>
          <a:lstStyle>
            <a:lvl1pPr marL="0" indent="0">
              <a:buNone/>
              <a:defRPr sz="1875" b="0" cap="all" spc="113" baseline="0">
                <a:solidFill>
                  <a:schemeClr val="tx2"/>
                </a:solidFill>
                <a:latin typeface="+mj-lt"/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9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835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700" y="1574800"/>
            <a:ext cx="4114800" cy="4525963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565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4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1688" b="0" cap="all" spc="94" baseline="0">
                <a:solidFill>
                  <a:schemeClr val="tx1"/>
                </a:solidFill>
                <a:latin typeface="+mj-lt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454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6510" y="1572768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688" b="0" kern="1200" cap="all" spc="94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marL="0" lvl="0" indent="0" algn="l" defTabSz="85725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6510" y="2259366"/>
            <a:ext cx="4114800" cy="3840480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06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12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5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1600200"/>
            <a:ext cx="6389688" cy="448056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600200"/>
            <a:ext cx="3760391" cy="448056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2513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51406" y="4846320"/>
            <a:ext cx="178595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1251096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5715000"/>
            <a:ext cx="10191750" cy="457200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1500" y="4953000"/>
            <a:ext cx="10191750" cy="76200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251406" y="0"/>
            <a:ext cx="178595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4393474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0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14/11/2022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14/11/2022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1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14297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15" indent="-428615" algn="l" defTabSz="114297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64" indent="-357178" algn="l" defTabSz="114297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14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00" indent="-285743" algn="l" defTabSz="114297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685" indent="-285743" algn="l" defTabSz="114297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171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657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143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628" indent="-285743" algn="l" defTabSz="114297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429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915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400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886" algn="l" defTabSz="1142972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2" y="1151"/>
            <a:ext cx="11427836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177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180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885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1282" lvl="0" indent="-381282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5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27189" lvl="1" indent="-318813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12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72234" lvl="2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81472" lvl="3" indent="-255050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849" lvl="4" indent="-25418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06078" lvl="5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16274" lvl="6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6469" lvl="7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36665" lvl="8" indent="-155098" algn="l" defTabSz="101804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23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0196" lvl="1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20392" lvl="2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0588" lvl="3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40784" lvl="4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0979" lvl="5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61176" lvl="6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1371" lvl="7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81567" lvl="8" indent="0" algn="l" defTabSz="62039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0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152718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752602"/>
            <a:ext cx="9525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172201"/>
            <a:ext cx="428625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492877"/>
            <a:ext cx="428625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38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0448688" y="5839858"/>
            <a:ext cx="1315721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5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1406" y="0"/>
            <a:ext cx="17859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8" name="Rectangle 7"/>
          <p:cNvSpPr/>
          <p:nvPr/>
        </p:nvSpPr>
        <p:spPr>
          <a:xfrm>
            <a:off x="11251406" y="1371600"/>
            <a:ext cx="17859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69050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857250" rtl="0" eaLnBrk="1" latinLnBrk="0" hangingPunct="1">
        <a:spcBef>
          <a:spcPct val="0"/>
        </a:spcBef>
        <a:buNone/>
        <a:defRPr sz="3375" kern="1200" cap="all" spc="-56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857250" rtl="0" eaLnBrk="1" latinLnBrk="0" hangingPunct="1">
        <a:spcBef>
          <a:spcPct val="20000"/>
        </a:spcBef>
        <a:spcAft>
          <a:spcPts val="563"/>
        </a:spcAft>
        <a:buFont typeface="Arial" pitchFamily="34" charset="0"/>
        <a:buNone/>
        <a:defRPr sz="187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71450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8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1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wav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gi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slide" Target="slide2.xml"/><Relationship Id="rId11" Type="http://schemas.openxmlformats.org/officeDocument/2006/relationships/image" Target="../media/image74.gif"/><Relationship Id="rId5" Type="http://schemas.openxmlformats.org/officeDocument/2006/relationships/image" Target="../media/image70.png"/><Relationship Id="rId10" Type="http://schemas.openxmlformats.org/officeDocument/2006/relationships/image" Target="../media/image73.jpeg"/><Relationship Id="rId4" Type="http://schemas.openxmlformats.org/officeDocument/2006/relationships/slide" Target="slide1.xml"/><Relationship Id="rId9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9.xml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61.xml"/><Relationship Id="rId5" Type="http://schemas.openxmlformats.org/officeDocument/2006/relationships/tags" Target="../tags/tag5.xml"/><Relationship Id="rId15" Type="http://schemas.openxmlformats.org/officeDocument/2006/relationships/image" Target="../media/image54.png"/><Relationship Id="rId10" Type="http://schemas.openxmlformats.org/officeDocument/2006/relationships/tags" Target="../tags/tag10.xml"/><Relationship Id="rId19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052687" y="1524000"/>
            <a:ext cx="7634113" cy="220980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5625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5625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209800" y="2247901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496597" y="5938261"/>
            <a:ext cx="6722580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Thu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Hương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0"/>
            <a:ext cx="10360660" cy="54102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90600" y="5562600"/>
            <a:ext cx="10074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Bắc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thang,có</a:t>
            </a:r>
            <a:r>
              <a:rPr lang="en-US" sz="4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thác</a:t>
            </a:r>
            <a:r>
              <a:rPr lang="en-US" sz="40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106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2819400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US" sz="9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     </a:t>
            </a:r>
            <a:r>
              <a:rPr lang="en-US" sz="96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ăc</a:t>
            </a:r>
            <a:r>
              <a:rPr lang="en-US" sz="9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en-US" sz="96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âc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endParaRPr lang="en-US" sz="9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4500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endParaRPr lang="en-US" sz="9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917" y="7620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 </a:t>
            </a:r>
            <a:r>
              <a:rPr lang="en-US" sz="8000" dirty="0" err="1" smtClean="0">
                <a:solidFill>
                  <a:schemeClr val="accent1"/>
                </a:solidFill>
                <a:latin typeface="Century Gothic" panose="020B0502020202020204" pitchFamily="34" charset="0"/>
              </a:rPr>
              <a:t>sánh</a:t>
            </a:r>
            <a:endParaRPr lang="en-US" sz="8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9200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endParaRPr lang="en-US" sz="9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4926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2819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â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195580" y="0"/>
            <a:ext cx="1009142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36880" y="141288"/>
            <a:ext cx="276352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sz="48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.Đ</a:t>
            </a:r>
            <a:r>
              <a:rPr sz="54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sz="4800" b="1" dirty="0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sz="4800" dirty="0">
              <a:latin typeface="Century Gothic" panose="020B0502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1057893"/>
            <a:ext cx="42672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ac   ăc   âc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3800" y="1981200"/>
            <a:ext cx="144780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endParaRPr lang="en-US" sz="4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1290" y="1981200"/>
            <a:ext cx="144780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4580" y="2842951"/>
            <a:ext cx="1943819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400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4400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ác</a:t>
            </a:r>
            <a:endParaRPr lang="en-US" sz="4400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760" y="4419600"/>
            <a:ext cx="324209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842" y="4419600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7734" y="4419600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4416710"/>
            <a:ext cx="3581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1769" y="4419600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8593" y="4410959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3800" y="4343400"/>
            <a:ext cx="324209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01795" y="4343398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8774" y="4343399"/>
            <a:ext cx="108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2" grpId="0" animBg="1"/>
      <p:bldP spid="9" grpId="0" animBg="1"/>
      <p:bldP spid="10" grpId="0" animBg="1"/>
      <p:bldP spid="11" grpId="0" animBg="1"/>
      <p:bldP spid="14" grpId="0"/>
      <p:bldP spid="17" grpId="0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2895600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11303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1303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8" y="1676400"/>
            <a:ext cx="10363200" cy="3733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0267" y="4450511"/>
            <a:ext cx="2362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67200" y="4407955"/>
            <a:ext cx="2362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29600" y="4386065"/>
            <a:ext cx="2362200" cy="814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124733" y="5097925"/>
            <a:ext cx="970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9933" y="5097925"/>
            <a:ext cx="970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96400" y="5257800"/>
            <a:ext cx="970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14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43585" y="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4208" y="-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600200" y="2549447"/>
            <a:ext cx="8686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2633763"/>
            <a:ext cx="4972050" cy="73121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ăc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SG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548163"/>
            <a:ext cx="5117124" cy="73121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m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ắc</a:t>
            </a:r>
            <a:r>
              <a:rPr lang="en-SG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áo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gấc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/>
      <p:bldP spid="2" grpId="0" bldLvl="0" animBg="1"/>
      <p:bldP spid="1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371600"/>
            <a:ext cx="9677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68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66997" y="470374"/>
            <a:ext cx="11144250" cy="6011884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144250"/>
                      <a:gd name="connsiteY0" fmla="*/ 0 h 6011884"/>
                      <a:gd name="connsiteX1" fmla="*/ 697982 w 11144250"/>
                      <a:gd name="connsiteY1" fmla="*/ 0 h 6011884"/>
                      <a:gd name="connsiteX2" fmla="*/ 1061636 w 11144250"/>
                      <a:gd name="connsiteY2" fmla="*/ 0 h 6011884"/>
                      <a:gd name="connsiteX3" fmla="*/ 1313848 w 11144250"/>
                      <a:gd name="connsiteY3" fmla="*/ 0 h 6011884"/>
                      <a:gd name="connsiteX4" fmla="*/ 2011830 w 11144250"/>
                      <a:gd name="connsiteY4" fmla="*/ 0 h 6011884"/>
                      <a:gd name="connsiteX5" fmla="*/ 2821255 w 11144250"/>
                      <a:gd name="connsiteY5" fmla="*/ 0 h 6011884"/>
                      <a:gd name="connsiteX6" fmla="*/ 3407794 w 11144250"/>
                      <a:gd name="connsiteY6" fmla="*/ 0 h 6011884"/>
                      <a:gd name="connsiteX7" fmla="*/ 4217219 w 11144250"/>
                      <a:gd name="connsiteY7" fmla="*/ 0 h 6011884"/>
                      <a:gd name="connsiteX8" fmla="*/ 5026643 w 11144250"/>
                      <a:gd name="connsiteY8" fmla="*/ 0 h 6011884"/>
                      <a:gd name="connsiteX9" fmla="*/ 5390298 w 11144250"/>
                      <a:gd name="connsiteY9" fmla="*/ 0 h 6011884"/>
                      <a:gd name="connsiteX10" fmla="*/ 6199722 w 11144250"/>
                      <a:gd name="connsiteY10" fmla="*/ 0 h 6011884"/>
                      <a:gd name="connsiteX11" fmla="*/ 6897704 w 11144250"/>
                      <a:gd name="connsiteY11" fmla="*/ 0 h 6011884"/>
                      <a:gd name="connsiteX12" fmla="*/ 7595686 w 11144250"/>
                      <a:gd name="connsiteY12" fmla="*/ 0 h 6011884"/>
                      <a:gd name="connsiteX13" fmla="*/ 8405111 w 11144250"/>
                      <a:gd name="connsiteY13" fmla="*/ 0 h 6011884"/>
                      <a:gd name="connsiteX14" fmla="*/ 8880208 w 11144250"/>
                      <a:gd name="connsiteY14" fmla="*/ 0 h 6011884"/>
                      <a:gd name="connsiteX15" fmla="*/ 9466747 w 11144250"/>
                      <a:gd name="connsiteY15" fmla="*/ 0 h 6011884"/>
                      <a:gd name="connsiteX16" fmla="*/ 10053287 w 11144250"/>
                      <a:gd name="connsiteY16" fmla="*/ 0 h 6011884"/>
                      <a:gd name="connsiteX17" fmla="*/ 10416941 w 11144250"/>
                      <a:gd name="connsiteY17" fmla="*/ 0 h 6011884"/>
                      <a:gd name="connsiteX18" fmla="*/ 11144250 w 11144250"/>
                      <a:gd name="connsiteY18" fmla="*/ 0 h 6011884"/>
                      <a:gd name="connsiteX19" fmla="*/ 11144250 w 11144250"/>
                      <a:gd name="connsiteY19" fmla="*/ 486416 h 6011884"/>
                      <a:gd name="connsiteX20" fmla="*/ 11144250 w 11144250"/>
                      <a:gd name="connsiteY20" fmla="*/ 972832 h 6011884"/>
                      <a:gd name="connsiteX21" fmla="*/ 11144250 w 11144250"/>
                      <a:gd name="connsiteY21" fmla="*/ 1399129 h 6011884"/>
                      <a:gd name="connsiteX22" fmla="*/ 11144250 w 11144250"/>
                      <a:gd name="connsiteY22" fmla="*/ 1945664 h 6011884"/>
                      <a:gd name="connsiteX23" fmla="*/ 11144250 w 11144250"/>
                      <a:gd name="connsiteY23" fmla="*/ 2371962 h 6011884"/>
                      <a:gd name="connsiteX24" fmla="*/ 11144250 w 11144250"/>
                      <a:gd name="connsiteY24" fmla="*/ 2798259 h 6011884"/>
                      <a:gd name="connsiteX25" fmla="*/ 11144250 w 11144250"/>
                      <a:gd name="connsiteY25" fmla="*/ 3404912 h 6011884"/>
                      <a:gd name="connsiteX26" fmla="*/ 11144250 w 11144250"/>
                      <a:gd name="connsiteY26" fmla="*/ 3771091 h 6011884"/>
                      <a:gd name="connsiteX27" fmla="*/ 11144250 w 11144250"/>
                      <a:gd name="connsiteY27" fmla="*/ 4437863 h 6011884"/>
                      <a:gd name="connsiteX28" fmla="*/ 11144250 w 11144250"/>
                      <a:gd name="connsiteY28" fmla="*/ 4984398 h 6011884"/>
                      <a:gd name="connsiteX29" fmla="*/ 11144250 w 11144250"/>
                      <a:gd name="connsiteY29" fmla="*/ 5410696 h 6011884"/>
                      <a:gd name="connsiteX30" fmla="*/ 11144250 w 11144250"/>
                      <a:gd name="connsiteY30" fmla="*/ 6011884 h 6011884"/>
                      <a:gd name="connsiteX31" fmla="*/ 10557711 w 11144250"/>
                      <a:gd name="connsiteY31" fmla="*/ 6011884 h 6011884"/>
                      <a:gd name="connsiteX32" fmla="*/ 9859729 w 11144250"/>
                      <a:gd name="connsiteY32" fmla="*/ 6011884 h 6011884"/>
                      <a:gd name="connsiteX33" fmla="*/ 9496074 w 11144250"/>
                      <a:gd name="connsiteY33" fmla="*/ 6011884 h 6011884"/>
                      <a:gd name="connsiteX34" fmla="*/ 9020977 w 11144250"/>
                      <a:gd name="connsiteY34" fmla="*/ 6011884 h 6011884"/>
                      <a:gd name="connsiteX35" fmla="*/ 8211553 w 11144250"/>
                      <a:gd name="connsiteY35" fmla="*/ 6011884 h 6011884"/>
                      <a:gd name="connsiteX36" fmla="*/ 7625013 w 11144250"/>
                      <a:gd name="connsiteY36" fmla="*/ 6011884 h 6011884"/>
                      <a:gd name="connsiteX37" fmla="*/ 7149916 w 11144250"/>
                      <a:gd name="connsiteY37" fmla="*/ 6011884 h 6011884"/>
                      <a:gd name="connsiteX38" fmla="*/ 6786262 w 11144250"/>
                      <a:gd name="connsiteY38" fmla="*/ 6011884 h 6011884"/>
                      <a:gd name="connsiteX39" fmla="*/ 6311165 w 11144250"/>
                      <a:gd name="connsiteY39" fmla="*/ 6011884 h 6011884"/>
                      <a:gd name="connsiteX40" fmla="*/ 5836068 w 11144250"/>
                      <a:gd name="connsiteY40" fmla="*/ 6011884 h 6011884"/>
                      <a:gd name="connsiteX41" fmla="*/ 5138086 w 11144250"/>
                      <a:gd name="connsiteY41" fmla="*/ 6011884 h 6011884"/>
                      <a:gd name="connsiteX42" fmla="*/ 4662989 w 11144250"/>
                      <a:gd name="connsiteY42" fmla="*/ 6011884 h 6011884"/>
                      <a:gd name="connsiteX43" fmla="*/ 3965007 w 11144250"/>
                      <a:gd name="connsiteY43" fmla="*/ 6011884 h 6011884"/>
                      <a:gd name="connsiteX44" fmla="*/ 3712795 w 11144250"/>
                      <a:gd name="connsiteY44" fmla="*/ 6011884 h 6011884"/>
                      <a:gd name="connsiteX45" fmla="*/ 2903370 w 11144250"/>
                      <a:gd name="connsiteY45" fmla="*/ 6011884 h 6011884"/>
                      <a:gd name="connsiteX46" fmla="*/ 2539716 w 11144250"/>
                      <a:gd name="connsiteY46" fmla="*/ 6011884 h 6011884"/>
                      <a:gd name="connsiteX47" fmla="*/ 1953176 w 11144250"/>
                      <a:gd name="connsiteY47" fmla="*/ 6011884 h 6011884"/>
                      <a:gd name="connsiteX48" fmla="*/ 1478079 w 11144250"/>
                      <a:gd name="connsiteY48" fmla="*/ 6011884 h 6011884"/>
                      <a:gd name="connsiteX49" fmla="*/ 891540 w 11144250"/>
                      <a:gd name="connsiteY49" fmla="*/ 6011884 h 6011884"/>
                      <a:gd name="connsiteX50" fmla="*/ 0 w 11144250"/>
                      <a:gd name="connsiteY50" fmla="*/ 6011884 h 6011884"/>
                      <a:gd name="connsiteX51" fmla="*/ 0 w 11144250"/>
                      <a:gd name="connsiteY51" fmla="*/ 5585587 h 6011884"/>
                      <a:gd name="connsiteX52" fmla="*/ 0 w 11144250"/>
                      <a:gd name="connsiteY52" fmla="*/ 5219408 h 6011884"/>
                      <a:gd name="connsiteX53" fmla="*/ 0 w 11144250"/>
                      <a:gd name="connsiteY53" fmla="*/ 4672873 h 6011884"/>
                      <a:gd name="connsiteX54" fmla="*/ 0 w 11144250"/>
                      <a:gd name="connsiteY54" fmla="*/ 4306695 h 6011884"/>
                      <a:gd name="connsiteX55" fmla="*/ 0 w 11144250"/>
                      <a:gd name="connsiteY55" fmla="*/ 3880398 h 6011884"/>
                      <a:gd name="connsiteX56" fmla="*/ 0 w 11144250"/>
                      <a:gd name="connsiteY56" fmla="*/ 3454101 h 6011884"/>
                      <a:gd name="connsiteX57" fmla="*/ 0 w 11144250"/>
                      <a:gd name="connsiteY57" fmla="*/ 3087922 h 6011884"/>
                      <a:gd name="connsiteX58" fmla="*/ 0 w 11144250"/>
                      <a:gd name="connsiteY58" fmla="*/ 2661625 h 6011884"/>
                      <a:gd name="connsiteX59" fmla="*/ 0 w 11144250"/>
                      <a:gd name="connsiteY59" fmla="*/ 2054971 h 6011884"/>
                      <a:gd name="connsiteX60" fmla="*/ 0 w 11144250"/>
                      <a:gd name="connsiteY60" fmla="*/ 1688793 h 6011884"/>
                      <a:gd name="connsiteX61" fmla="*/ 0 w 11144250"/>
                      <a:gd name="connsiteY61" fmla="*/ 1082139 h 6011884"/>
                      <a:gd name="connsiteX62" fmla="*/ 0 w 11144250"/>
                      <a:gd name="connsiteY62" fmla="*/ 715961 h 6011884"/>
                      <a:gd name="connsiteX63" fmla="*/ 0 w 11144250"/>
                      <a:gd name="connsiteY63" fmla="*/ 0 h 601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11144250" h="6011884" fill="none" extrusionOk="0">
                        <a:moveTo>
                          <a:pt x="0" y="0"/>
                        </a:moveTo>
                        <a:cubicBezTo>
                          <a:pt x="252983" y="-59785"/>
                          <a:pt x="540636" y="63674"/>
                          <a:pt x="697982" y="0"/>
                        </a:cubicBezTo>
                        <a:cubicBezTo>
                          <a:pt x="855328" y="-63674"/>
                          <a:pt x="943541" y="1404"/>
                          <a:pt x="1061636" y="0"/>
                        </a:cubicBezTo>
                        <a:cubicBezTo>
                          <a:pt x="1179731" y="-1404"/>
                          <a:pt x="1204889" y="16982"/>
                          <a:pt x="1313848" y="0"/>
                        </a:cubicBezTo>
                        <a:cubicBezTo>
                          <a:pt x="1422807" y="-16982"/>
                          <a:pt x="1683403" y="9117"/>
                          <a:pt x="2011830" y="0"/>
                        </a:cubicBezTo>
                        <a:cubicBezTo>
                          <a:pt x="2340257" y="-9117"/>
                          <a:pt x="2457888" y="23071"/>
                          <a:pt x="2821255" y="0"/>
                        </a:cubicBezTo>
                        <a:cubicBezTo>
                          <a:pt x="3184623" y="-23071"/>
                          <a:pt x="3159813" y="48300"/>
                          <a:pt x="3407794" y="0"/>
                        </a:cubicBezTo>
                        <a:cubicBezTo>
                          <a:pt x="3655775" y="-48300"/>
                          <a:pt x="3842810" y="62601"/>
                          <a:pt x="4217219" y="0"/>
                        </a:cubicBezTo>
                        <a:cubicBezTo>
                          <a:pt x="4591628" y="-62601"/>
                          <a:pt x="4686509" y="49564"/>
                          <a:pt x="5026643" y="0"/>
                        </a:cubicBezTo>
                        <a:cubicBezTo>
                          <a:pt x="5366777" y="-49564"/>
                          <a:pt x="5298117" y="10248"/>
                          <a:pt x="5390298" y="0"/>
                        </a:cubicBezTo>
                        <a:cubicBezTo>
                          <a:pt x="5482480" y="-10248"/>
                          <a:pt x="5812675" y="33586"/>
                          <a:pt x="6199722" y="0"/>
                        </a:cubicBezTo>
                        <a:cubicBezTo>
                          <a:pt x="6586769" y="-33586"/>
                          <a:pt x="6756419" y="5047"/>
                          <a:pt x="6897704" y="0"/>
                        </a:cubicBezTo>
                        <a:cubicBezTo>
                          <a:pt x="7038989" y="-5047"/>
                          <a:pt x="7343298" y="32970"/>
                          <a:pt x="7595686" y="0"/>
                        </a:cubicBezTo>
                        <a:cubicBezTo>
                          <a:pt x="7848074" y="-32970"/>
                          <a:pt x="8103125" y="51035"/>
                          <a:pt x="8405111" y="0"/>
                        </a:cubicBezTo>
                        <a:cubicBezTo>
                          <a:pt x="8707098" y="-51035"/>
                          <a:pt x="8681003" y="56782"/>
                          <a:pt x="8880208" y="0"/>
                        </a:cubicBezTo>
                        <a:cubicBezTo>
                          <a:pt x="9079413" y="-56782"/>
                          <a:pt x="9330057" y="47764"/>
                          <a:pt x="9466747" y="0"/>
                        </a:cubicBezTo>
                        <a:cubicBezTo>
                          <a:pt x="9603437" y="-47764"/>
                          <a:pt x="9829227" y="65582"/>
                          <a:pt x="10053287" y="0"/>
                        </a:cubicBezTo>
                        <a:cubicBezTo>
                          <a:pt x="10277347" y="-65582"/>
                          <a:pt x="10324165" y="29041"/>
                          <a:pt x="10416941" y="0"/>
                        </a:cubicBezTo>
                        <a:cubicBezTo>
                          <a:pt x="10509717" y="-29041"/>
                          <a:pt x="10792544" y="60750"/>
                          <a:pt x="11144250" y="0"/>
                        </a:cubicBezTo>
                        <a:cubicBezTo>
                          <a:pt x="11174874" y="111621"/>
                          <a:pt x="11129437" y="277650"/>
                          <a:pt x="11144250" y="486416"/>
                        </a:cubicBezTo>
                        <a:cubicBezTo>
                          <a:pt x="11159063" y="695182"/>
                          <a:pt x="11115142" y="756254"/>
                          <a:pt x="11144250" y="972832"/>
                        </a:cubicBezTo>
                        <a:cubicBezTo>
                          <a:pt x="11173358" y="1189410"/>
                          <a:pt x="11106474" y="1217423"/>
                          <a:pt x="11144250" y="1399129"/>
                        </a:cubicBezTo>
                        <a:cubicBezTo>
                          <a:pt x="11182026" y="1580835"/>
                          <a:pt x="11087229" y="1731811"/>
                          <a:pt x="11144250" y="1945664"/>
                        </a:cubicBezTo>
                        <a:cubicBezTo>
                          <a:pt x="11201271" y="2159517"/>
                          <a:pt x="11114981" y="2253994"/>
                          <a:pt x="11144250" y="2371962"/>
                        </a:cubicBezTo>
                        <a:cubicBezTo>
                          <a:pt x="11173519" y="2489930"/>
                          <a:pt x="11110054" y="2694757"/>
                          <a:pt x="11144250" y="2798259"/>
                        </a:cubicBezTo>
                        <a:cubicBezTo>
                          <a:pt x="11178446" y="2901761"/>
                          <a:pt x="11082915" y="3132744"/>
                          <a:pt x="11144250" y="3404912"/>
                        </a:cubicBezTo>
                        <a:cubicBezTo>
                          <a:pt x="11205585" y="3677080"/>
                          <a:pt x="11112267" y="3674253"/>
                          <a:pt x="11144250" y="3771091"/>
                        </a:cubicBezTo>
                        <a:cubicBezTo>
                          <a:pt x="11176233" y="3867929"/>
                          <a:pt x="11119565" y="4172605"/>
                          <a:pt x="11144250" y="4437863"/>
                        </a:cubicBezTo>
                        <a:cubicBezTo>
                          <a:pt x="11168935" y="4703121"/>
                          <a:pt x="11104594" y="4847439"/>
                          <a:pt x="11144250" y="4984398"/>
                        </a:cubicBezTo>
                        <a:cubicBezTo>
                          <a:pt x="11183906" y="5121357"/>
                          <a:pt x="11139194" y="5233217"/>
                          <a:pt x="11144250" y="5410696"/>
                        </a:cubicBezTo>
                        <a:cubicBezTo>
                          <a:pt x="11149306" y="5588175"/>
                          <a:pt x="11128130" y="5747656"/>
                          <a:pt x="11144250" y="6011884"/>
                        </a:cubicBezTo>
                        <a:cubicBezTo>
                          <a:pt x="10910257" y="6041682"/>
                          <a:pt x="10677764" y="5985800"/>
                          <a:pt x="10557711" y="6011884"/>
                        </a:cubicBezTo>
                        <a:cubicBezTo>
                          <a:pt x="10437658" y="6037968"/>
                          <a:pt x="10086616" y="6003133"/>
                          <a:pt x="9859729" y="6011884"/>
                        </a:cubicBezTo>
                        <a:cubicBezTo>
                          <a:pt x="9632842" y="6020635"/>
                          <a:pt x="9578989" y="6010023"/>
                          <a:pt x="9496074" y="6011884"/>
                        </a:cubicBezTo>
                        <a:cubicBezTo>
                          <a:pt x="9413160" y="6013745"/>
                          <a:pt x="9187500" y="6006392"/>
                          <a:pt x="9020977" y="6011884"/>
                        </a:cubicBezTo>
                        <a:cubicBezTo>
                          <a:pt x="8854454" y="6017376"/>
                          <a:pt x="8613284" y="5965358"/>
                          <a:pt x="8211553" y="6011884"/>
                        </a:cubicBezTo>
                        <a:cubicBezTo>
                          <a:pt x="7809822" y="6058410"/>
                          <a:pt x="7787364" y="5983119"/>
                          <a:pt x="7625013" y="6011884"/>
                        </a:cubicBezTo>
                        <a:cubicBezTo>
                          <a:pt x="7462662" y="6040649"/>
                          <a:pt x="7375484" y="5974686"/>
                          <a:pt x="7149916" y="6011884"/>
                        </a:cubicBezTo>
                        <a:cubicBezTo>
                          <a:pt x="6924348" y="6049082"/>
                          <a:pt x="6958715" y="6002969"/>
                          <a:pt x="6786262" y="6011884"/>
                        </a:cubicBezTo>
                        <a:cubicBezTo>
                          <a:pt x="6613809" y="6020799"/>
                          <a:pt x="6423905" y="6008353"/>
                          <a:pt x="6311165" y="6011884"/>
                        </a:cubicBezTo>
                        <a:cubicBezTo>
                          <a:pt x="6198425" y="6015415"/>
                          <a:pt x="5943918" y="5972353"/>
                          <a:pt x="5836068" y="6011884"/>
                        </a:cubicBezTo>
                        <a:cubicBezTo>
                          <a:pt x="5728218" y="6051415"/>
                          <a:pt x="5381051" y="5964789"/>
                          <a:pt x="5138086" y="6011884"/>
                        </a:cubicBezTo>
                        <a:cubicBezTo>
                          <a:pt x="4895121" y="6058979"/>
                          <a:pt x="4759517" y="6005238"/>
                          <a:pt x="4662989" y="6011884"/>
                        </a:cubicBezTo>
                        <a:cubicBezTo>
                          <a:pt x="4566461" y="6018530"/>
                          <a:pt x="4150474" y="5982856"/>
                          <a:pt x="3965007" y="6011884"/>
                        </a:cubicBezTo>
                        <a:cubicBezTo>
                          <a:pt x="3779540" y="6040912"/>
                          <a:pt x="3786746" y="5984452"/>
                          <a:pt x="3712795" y="6011884"/>
                        </a:cubicBezTo>
                        <a:cubicBezTo>
                          <a:pt x="3638844" y="6039316"/>
                          <a:pt x="3154320" y="5975599"/>
                          <a:pt x="2903370" y="6011884"/>
                        </a:cubicBezTo>
                        <a:cubicBezTo>
                          <a:pt x="2652421" y="6048169"/>
                          <a:pt x="2716303" y="5968863"/>
                          <a:pt x="2539716" y="6011884"/>
                        </a:cubicBezTo>
                        <a:cubicBezTo>
                          <a:pt x="2363129" y="6054905"/>
                          <a:pt x="2157254" y="5978463"/>
                          <a:pt x="1953176" y="6011884"/>
                        </a:cubicBezTo>
                        <a:cubicBezTo>
                          <a:pt x="1749098" y="6045305"/>
                          <a:pt x="1590417" y="5960928"/>
                          <a:pt x="1478079" y="6011884"/>
                        </a:cubicBezTo>
                        <a:cubicBezTo>
                          <a:pt x="1365741" y="6062840"/>
                          <a:pt x="1127268" y="5991330"/>
                          <a:pt x="891540" y="6011884"/>
                        </a:cubicBezTo>
                        <a:cubicBezTo>
                          <a:pt x="655812" y="6032438"/>
                          <a:pt x="320853" y="5979157"/>
                          <a:pt x="0" y="6011884"/>
                        </a:cubicBezTo>
                        <a:cubicBezTo>
                          <a:pt x="-31033" y="5861512"/>
                          <a:pt x="45033" y="5712963"/>
                          <a:pt x="0" y="5585587"/>
                        </a:cubicBezTo>
                        <a:cubicBezTo>
                          <a:pt x="-45033" y="5458211"/>
                          <a:pt x="43828" y="5344091"/>
                          <a:pt x="0" y="5219408"/>
                        </a:cubicBezTo>
                        <a:cubicBezTo>
                          <a:pt x="-43828" y="5094725"/>
                          <a:pt x="11653" y="4912509"/>
                          <a:pt x="0" y="4672873"/>
                        </a:cubicBezTo>
                        <a:cubicBezTo>
                          <a:pt x="-11653" y="4433238"/>
                          <a:pt x="39356" y="4470355"/>
                          <a:pt x="0" y="4306695"/>
                        </a:cubicBezTo>
                        <a:cubicBezTo>
                          <a:pt x="-39356" y="4143035"/>
                          <a:pt x="31697" y="4014976"/>
                          <a:pt x="0" y="3880398"/>
                        </a:cubicBezTo>
                        <a:cubicBezTo>
                          <a:pt x="-31697" y="3745820"/>
                          <a:pt x="9419" y="3624572"/>
                          <a:pt x="0" y="3454101"/>
                        </a:cubicBezTo>
                        <a:cubicBezTo>
                          <a:pt x="-9419" y="3283630"/>
                          <a:pt x="10750" y="3167969"/>
                          <a:pt x="0" y="3087922"/>
                        </a:cubicBezTo>
                        <a:cubicBezTo>
                          <a:pt x="-10750" y="3007875"/>
                          <a:pt x="22670" y="2753466"/>
                          <a:pt x="0" y="2661625"/>
                        </a:cubicBezTo>
                        <a:cubicBezTo>
                          <a:pt x="-22670" y="2569784"/>
                          <a:pt x="60035" y="2336819"/>
                          <a:pt x="0" y="2054971"/>
                        </a:cubicBezTo>
                        <a:cubicBezTo>
                          <a:pt x="-60035" y="1773123"/>
                          <a:pt x="38120" y="1789532"/>
                          <a:pt x="0" y="1688793"/>
                        </a:cubicBezTo>
                        <a:cubicBezTo>
                          <a:pt x="-38120" y="1588054"/>
                          <a:pt x="31891" y="1365059"/>
                          <a:pt x="0" y="1082139"/>
                        </a:cubicBezTo>
                        <a:cubicBezTo>
                          <a:pt x="-31891" y="799219"/>
                          <a:pt x="5778" y="856258"/>
                          <a:pt x="0" y="715961"/>
                        </a:cubicBezTo>
                        <a:cubicBezTo>
                          <a:pt x="-5778" y="575664"/>
                          <a:pt x="17008" y="268883"/>
                          <a:pt x="0" y="0"/>
                        </a:cubicBezTo>
                        <a:close/>
                      </a:path>
                      <a:path w="11144250" h="6011884" stroke="0" extrusionOk="0">
                        <a:moveTo>
                          <a:pt x="0" y="0"/>
                        </a:moveTo>
                        <a:cubicBezTo>
                          <a:pt x="373953" y="-10376"/>
                          <a:pt x="522065" y="7370"/>
                          <a:pt x="809424" y="0"/>
                        </a:cubicBezTo>
                        <a:cubicBezTo>
                          <a:pt x="1096783" y="-7370"/>
                          <a:pt x="952277" y="5754"/>
                          <a:pt x="1061636" y="0"/>
                        </a:cubicBezTo>
                        <a:cubicBezTo>
                          <a:pt x="1170995" y="-5754"/>
                          <a:pt x="1446496" y="59097"/>
                          <a:pt x="1759618" y="0"/>
                        </a:cubicBezTo>
                        <a:cubicBezTo>
                          <a:pt x="2072740" y="-59097"/>
                          <a:pt x="2126713" y="7512"/>
                          <a:pt x="2234715" y="0"/>
                        </a:cubicBezTo>
                        <a:cubicBezTo>
                          <a:pt x="2342717" y="-7512"/>
                          <a:pt x="2542972" y="28889"/>
                          <a:pt x="2709812" y="0"/>
                        </a:cubicBezTo>
                        <a:cubicBezTo>
                          <a:pt x="2876652" y="-28889"/>
                          <a:pt x="3085431" y="67421"/>
                          <a:pt x="3296352" y="0"/>
                        </a:cubicBezTo>
                        <a:cubicBezTo>
                          <a:pt x="3507273" y="-67421"/>
                          <a:pt x="3470117" y="11944"/>
                          <a:pt x="3548564" y="0"/>
                        </a:cubicBezTo>
                        <a:cubicBezTo>
                          <a:pt x="3627011" y="-11944"/>
                          <a:pt x="3916613" y="25740"/>
                          <a:pt x="4135103" y="0"/>
                        </a:cubicBezTo>
                        <a:cubicBezTo>
                          <a:pt x="4353593" y="-25740"/>
                          <a:pt x="4379267" y="25300"/>
                          <a:pt x="4610200" y="0"/>
                        </a:cubicBezTo>
                        <a:cubicBezTo>
                          <a:pt x="4841133" y="-25300"/>
                          <a:pt x="4889657" y="4810"/>
                          <a:pt x="4973855" y="0"/>
                        </a:cubicBezTo>
                        <a:cubicBezTo>
                          <a:pt x="5058054" y="-4810"/>
                          <a:pt x="5352262" y="54043"/>
                          <a:pt x="5671837" y="0"/>
                        </a:cubicBezTo>
                        <a:cubicBezTo>
                          <a:pt x="5991412" y="-54043"/>
                          <a:pt x="5819052" y="5994"/>
                          <a:pt x="5924049" y="0"/>
                        </a:cubicBezTo>
                        <a:cubicBezTo>
                          <a:pt x="6029046" y="-5994"/>
                          <a:pt x="6286165" y="11670"/>
                          <a:pt x="6510588" y="0"/>
                        </a:cubicBezTo>
                        <a:cubicBezTo>
                          <a:pt x="6735011" y="-11670"/>
                          <a:pt x="6675639" y="21044"/>
                          <a:pt x="6762800" y="0"/>
                        </a:cubicBezTo>
                        <a:cubicBezTo>
                          <a:pt x="6849961" y="-21044"/>
                          <a:pt x="7286774" y="23228"/>
                          <a:pt x="7460782" y="0"/>
                        </a:cubicBezTo>
                        <a:cubicBezTo>
                          <a:pt x="7634790" y="-23228"/>
                          <a:pt x="8073280" y="74467"/>
                          <a:pt x="8270207" y="0"/>
                        </a:cubicBezTo>
                        <a:cubicBezTo>
                          <a:pt x="8467134" y="-74467"/>
                          <a:pt x="8488115" y="41071"/>
                          <a:pt x="8633861" y="0"/>
                        </a:cubicBezTo>
                        <a:cubicBezTo>
                          <a:pt x="8779607" y="-41071"/>
                          <a:pt x="8988805" y="41217"/>
                          <a:pt x="9220401" y="0"/>
                        </a:cubicBezTo>
                        <a:cubicBezTo>
                          <a:pt x="9451997" y="-41217"/>
                          <a:pt x="9580173" y="66201"/>
                          <a:pt x="9918382" y="0"/>
                        </a:cubicBezTo>
                        <a:cubicBezTo>
                          <a:pt x="10256591" y="-66201"/>
                          <a:pt x="10323576" y="7393"/>
                          <a:pt x="10616364" y="0"/>
                        </a:cubicBezTo>
                        <a:cubicBezTo>
                          <a:pt x="10909152" y="-7393"/>
                          <a:pt x="11010052" y="8928"/>
                          <a:pt x="11144250" y="0"/>
                        </a:cubicBezTo>
                        <a:cubicBezTo>
                          <a:pt x="11171427" y="170670"/>
                          <a:pt x="11129118" y="347341"/>
                          <a:pt x="11144250" y="666773"/>
                        </a:cubicBezTo>
                        <a:cubicBezTo>
                          <a:pt x="11159382" y="986205"/>
                          <a:pt x="11105645" y="1090756"/>
                          <a:pt x="11144250" y="1273426"/>
                        </a:cubicBezTo>
                        <a:cubicBezTo>
                          <a:pt x="11182855" y="1456096"/>
                          <a:pt x="11071724" y="1644445"/>
                          <a:pt x="11144250" y="1880080"/>
                        </a:cubicBezTo>
                        <a:cubicBezTo>
                          <a:pt x="11216776" y="2115715"/>
                          <a:pt x="11137147" y="2348124"/>
                          <a:pt x="11144250" y="2546853"/>
                        </a:cubicBezTo>
                        <a:cubicBezTo>
                          <a:pt x="11151353" y="2745582"/>
                          <a:pt x="11104489" y="2878022"/>
                          <a:pt x="11144250" y="3033269"/>
                        </a:cubicBezTo>
                        <a:cubicBezTo>
                          <a:pt x="11184011" y="3188516"/>
                          <a:pt x="11083675" y="3428602"/>
                          <a:pt x="11144250" y="3700041"/>
                        </a:cubicBezTo>
                        <a:cubicBezTo>
                          <a:pt x="11204825" y="3971480"/>
                          <a:pt x="11124000" y="4023258"/>
                          <a:pt x="11144250" y="4186457"/>
                        </a:cubicBezTo>
                        <a:cubicBezTo>
                          <a:pt x="11164500" y="4349656"/>
                          <a:pt x="11094471" y="4640181"/>
                          <a:pt x="11144250" y="4793111"/>
                        </a:cubicBezTo>
                        <a:cubicBezTo>
                          <a:pt x="11194029" y="4946041"/>
                          <a:pt x="11141986" y="5151809"/>
                          <a:pt x="11144250" y="5339646"/>
                        </a:cubicBezTo>
                        <a:cubicBezTo>
                          <a:pt x="11146514" y="5527484"/>
                          <a:pt x="11087547" y="5852916"/>
                          <a:pt x="11144250" y="6011884"/>
                        </a:cubicBezTo>
                        <a:cubicBezTo>
                          <a:pt x="11061578" y="6023015"/>
                          <a:pt x="10986496" y="5986650"/>
                          <a:pt x="10892038" y="6011884"/>
                        </a:cubicBezTo>
                        <a:cubicBezTo>
                          <a:pt x="10797580" y="6037118"/>
                          <a:pt x="10648929" y="5987632"/>
                          <a:pt x="10416941" y="6011884"/>
                        </a:cubicBezTo>
                        <a:cubicBezTo>
                          <a:pt x="10184953" y="6036136"/>
                          <a:pt x="10141354" y="5974114"/>
                          <a:pt x="9941844" y="6011884"/>
                        </a:cubicBezTo>
                        <a:cubicBezTo>
                          <a:pt x="9742334" y="6049654"/>
                          <a:pt x="9515329" y="5970819"/>
                          <a:pt x="9355305" y="6011884"/>
                        </a:cubicBezTo>
                        <a:cubicBezTo>
                          <a:pt x="9195281" y="6052949"/>
                          <a:pt x="9170776" y="5968312"/>
                          <a:pt x="8991650" y="6011884"/>
                        </a:cubicBezTo>
                        <a:cubicBezTo>
                          <a:pt x="8812525" y="6055456"/>
                          <a:pt x="8543398" y="5976259"/>
                          <a:pt x="8182226" y="6011884"/>
                        </a:cubicBezTo>
                        <a:cubicBezTo>
                          <a:pt x="7821054" y="6047509"/>
                          <a:pt x="7714059" y="5974739"/>
                          <a:pt x="7595686" y="6011884"/>
                        </a:cubicBezTo>
                        <a:cubicBezTo>
                          <a:pt x="7477313" y="6049029"/>
                          <a:pt x="7336372" y="6011623"/>
                          <a:pt x="7120589" y="6011884"/>
                        </a:cubicBezTo>
                        <a:cubicBezTo>
                          <a:pt x="6904806" y="6012145"/>
                          <a:pt x="6947127" y="5993837"/>
                          <a:pt x="6868377" y="6011884"/>
                        </a:cubicBezTo>
                        <a:cubicBezTo>
                          <a:pt x="6789627" y="6029931"/>
                          <a:pt x="6459948" y="5944135"/>
                          <a:pt x="6170395" y="6011884"/>
                        </a:cubicBezTo>
                        <a:cubicBezTo>
                          <a:pt x="5880842" y="6079633"/>
                          <a:pt x="5742494" y="5995643"/>
                          <a:pt x="5472413" y="6011884"/>
                        </a:cubicBezTo>
                        <a:cubicBezTo>
                          <a:pt x="5202332" y="6028125"/>
                          <a:pt x="4934386" y="5967327"/>
                          <a:pt x="4662989" y="6011884"/>
                        </a:cubicBezTo>
                        <a:cubicBezTo>
                          <a:pt x="4391592" y="6056441"/>
                          <a:pt x="4020208" y="5945014"/>
                          <a:pt x="3853564" y="6011884"/>
                        </a:cubicBezTo>
                        <a:cubicBezTo>
                          <a:pt x="3686920" y="6078754"/>
                          <a:pt x="3497477" y="5997067"/>
                          <a:pt x="3267025" y="6011884"/>
                        </a:cubicBezTo>
                        <a:cubicBezTo>
                          <a:pt x="3036573" y="6026701"/>
                          <a:pt x="2728552" y="5969011"/>
                          <a:pt x="2569043" y="6011884"/>
                        </a:cubicBezTo>
                        <a:cubicBezTo>
                          <a:pt x="2409534" y="6054757"/>
                          <a:pt x="2267341" y="5999185"/>
                          <a:pt x="2093946" y="6011884"/>
                        </a:cubicBezTo>
                        <a:cubicBezTo>
                          <a:pt x="1920551" y="6024583"/>
                          <a:pt x="1719563" y="5979755"/>
                          <a:pt x="1395964" y="6011884"/>
                        </a:cubicBezTo>
                        <a:cubicBezTo>
                          <a:pt x="1072365" y="6044013"/>
                          <a:pt x="1197408" y="5998353"/>
                          <a:pt x="1032309" y="6011884"/>
                        </a:cubicBezTo>
                        <a:cubicBezTo>
                          <a:pt x="867210" y="6025415"/>
                          <a:pt x="745210" y="5984184"/>
                          <a:pt x="668655" y="6011884"/>
                        </a:cubicBezTo>
                        <a:cubicBezTo>
                          <a:pt x="592100" y="6039584"/>
                          <a:pt x="278401" y="6007429"/>
                          <a:pt x="0" y="6011884"/>
                        </a:cubicBezTo>
                        <a:cubicBezTo>
                          <a:pt x="-43273" y="5911781"/>
                          <a:pt x="48385" y="5691264"/>
                          <a:pt x="0" y="5585587"/>
                        </a:cubicBezTo>
                        <a:cubicBezTo>
                          <a:pt x="-48385" y="5479910"/>
                          <a:pt x="17463" y="5343050"/>
                          <a:pt x="0" y="5159290"/>
                        </a:cubicBezTo>
                        <a:cubicBezTo>
                          <a:pt x="-17463" y="4975530"/>
                          <a:pt x="44910" y="4871893"/>
                          <a:pt x="0" y="4612755"/>
                        </a:cubicBezTo>
                        <a:cubicBezTo>
                          <a:pt x="-44910" y="4353618"/>
                          <a:pt x="9499" y="4338081"/>
                          <a:pt x="0" y="4246576"/>
                        </a:cubicBezTo>
                        <a:cubicBezTo>
                          <a:pt x="-9499" y="4155071"/>
                          <a:pt x="23712" y="3788857"/>
                          <a:pt x="0" y="3639922"/>
                        </a:cubicBezTo>
                        <a:cubicBezTo>
                          <a:pt x="-23712" y="3490987"/>
                          <a:pt x="50326" y="3235878"/>
                          <a:pt x="0" y="3093388"/>
                        </a:cubicBezTo>
                        <a:cubicBezTo>
                          <a:pt x="-50326" y="2950898"/>
                          <a:pt x="18922" y="2674610"/>
                          <a:pt x="0" y="2546853"/>
                        </a:cubicBezTo>
                        <a:cubicBezTo>
                          <a:pt x="-18922" y="2419096"/>
                          <a:pt x="22721" y="2310510"/>
                          <a:pt x="0" y="2120555"/>
                        </a:cubicBezTo>
                        <a:cubicBezTo>
                          <a:pt x="-22721" y="1930600"/>
                          <a:pt x="24892" y="1886492"/>
                          <a:pt x="0" y="1694258"/>
                        </a:cubicBezTo>
                        <a:cubicBezTo>
                          <a:pt x="-24892" y="1502024"/>
                          <a:pt x="2918" y="1334359"/>
                          <a:pt x="0" y="1207842"/>
                        </a:cubicBezTo>
                        <a:cubicBezTo>
                          <a:pt x="-2918" y="1081325"/>
                          <a:pt x="41252" y="828990"/>
                          <a:pt x="0" y="721426"/>
                        </a:cubicBezTo>
                        <a:cubicBezTo>
                          <a:pt x="-41252" y="613862"/>
                          <a:pt x="4236" y="3334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847502" y="842961"/>
            <a:ext cx="2330918" cy="54788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lang="en-US" sz="3375" b="1" dirty="0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lang="en-US" sz="3375" b="1" dirty="0" err="1">
                <a:solidFill>
                  <a:prstClr val="white"/>
                </a:solidFill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lang="en-US" sz="3375" b="1" dirty="0">
              <a:solidFill>
                <a:prstClr val="white"/>
              </a:solidFill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18694" y="878191"/>
            <a:ext cx="516699" cy="4656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US" sz="2625" b="1" dirty="0">
                <a:solidFill>
                  <a:prstClr val="black"/>
                </a:solidFill>
                <a:latin typeface=".VnAvant" panose="020BE200000000000000" pitchFamily="34" charset="0"/>
                <a:ea typeface="Arial-Rounded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8" y="2134041"/>
            <a:ext cx="10853852" cy="201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25624" y="2284255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692181" y="229442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67" y="-15443"/>
            <a:ext cx="1632150" cy="1632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254778" y="2280778"/>
            <a:ext cx="1773490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48244" y="3512049"/>
            <a:ext cx="4762343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188" b="1" dirty="0" err="1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en-US" sz="6188" b="1" dirty="0" smtClean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áo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4267200" y="3477767"/>
            <a:ext cx="5007968" cy="104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50">
              <a:defRPr/>
            </a:pP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188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188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188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04800" y="4953000"/>
            <a:ext cx="1099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Pa.Vào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mùa.Sa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Phìn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30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85725"/>
            <a:ext cx="11430635" cy="67729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52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7822583" y="2637763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1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238788" y="4608311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61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5714719" y="4635594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367040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342913" y="3986507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29" y="4950857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25313" y="1137617"/>
            <a:ext cx="2553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60" y="411150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22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7355" y="999226"/>
            <a:ext cx="109924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Tây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Bắc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 Pa. 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Sa Pa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Thác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Van,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Phìn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Sín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Chải</a:t>
            </a:r>
            <a:r>
              <a:rPr lang="en-US" sz="5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5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990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600200" y="18288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0198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295400" y="1981200"/>
            <a:ext cx="2286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15000" y="2809458"/>
            <a:ext cx="2286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467600" y="4419600"/>
            <a:ext cx="2286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25000" y="2652593"/>
            <a:ext cx="177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3452693"/>
            <a:ext cx="177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452693"/>
            <a:ext cx="1772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7094" y="1013603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9294" y="999226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0" animBg="1"/>
      <p:bldP spid="7" grpId="0" animBg="1"/>
      <p:bldP spid="8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12395"/>
            <a:ext cx="9805670" cy="663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50" y="2037392"/>
            <a:ext cx="2003227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0" y="4214814"/>
            <a:ext cx="1897559" cy="224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93" y="1887541"/>
            <a:ext cx="1671339" cy="226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3842743" y="1753128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57250"/>
            <a:endParaRPr lang="en-US" altLang="en-US" sz="30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64" y="4055813"/>
            <a:ext cx="1790403" cy="24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0" y="1513327"/>
            <a:ext cx="862973" cy="1150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02" y="5603379"/>
            <a:ext cx="8572501" cy="16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94" y="5756604"/>
            <a:ext cx="1092398" cy="128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9435" y="5833995"/>
            <a:ext cx="961430" cy="11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429252" y="2951742"/>
            <a:ext cx="1920102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endParaRPr lang="en-US" sz="506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59434" y="3211831"/>
            <a:ext cx="2963646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buClr>
                <a:srgbClr val="000000"/>
              </a:buClr>
            </a:pPr>
            <a:r>
              <a:rPr lang="en-US" sz="5063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mắc </a:t>
            </a:r>
            <a:r>
              <a:rPr lang="en-US" sz="5063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áo</a:t>
            </a:r>
            <a:endParaRPr lang="en-US" sz="5063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440603" y="5213850"/>
            <a:ext cx="3067058" cy="87145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5063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286375" y="5135835"/>
            <a:ext cx="4543425" cy="87145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57250">
              <a:spcBef>
                <a:spcPct val="50000"/>
              </a:spcBef>
            </a:pPr>
            <a:r>
              <a:rPr lang="en-US" sz="506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506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3787" y="269394"/>
            <a:ext cx="2355949" cy="669414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pPr defTabSz="857250"/>
            <a:r>
              <a:rPr lang="en-US" sz="375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375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39890" y="1206067"/>
            <a:ext cx="4322017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57250">
              <a:defRPr/>
            </a:pPr>
            <a:r>
              <a:rPr lang="en-US" sz="45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ac,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ăc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âc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2898" y="0"/>
            <a:ext cx="11429365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84" y="457200"/>
            <a:ext cx="8382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1676400" y="2500313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7968148" y="302960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141810" y="319377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318999" y="309560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095999" y="489493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288232" y="495168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162305" y="155132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252942" y="135447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2" y="2736743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918896" y="1318927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2514600" y="2075446"/>
            <a:ext cx="3325609" cy="800240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7" action="ppaction://hlinksldjump"/>
              </a:rPr>
              <a:t>Vàng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08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9" y="2883496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6477000" y="3704539"/>
            <a:ext cx="2211681" cy="71506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49" y="2875686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154092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3581400" y="5438766"/>
            <a:ext cx="2768453" cy="56198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50" y="4674598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2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4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2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57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9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2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8869" y="86323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7" y="2275659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566408" y="5092038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98" y="5018769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915" y="1489075"/>
            <a:ext cx="645160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 nào có vần 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iu</a:t>
            </a:r>
            <a:r>
              <a:rPr lang="en-US" sz="4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56915" y="2868771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rìu</a:t>
            </a:r>
            <a:endParaRPr lang="en-US" sz="4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39000" y="2755106"/>
            <a:ext cx="2158047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endParaRPr lang="en-US" sz="4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56915" y="2868771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rìu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1" animBg="1"/>
      <p:bldP spid="3" grpId="2" animBg="1"/>
      <p:bldP spid="5" grpId="0" bldLvl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9801" y="1716579"/>
            <a:ext cx="6844877" cy="2743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 </a:t>
            </a:r>
            <a:r>
              <a:rPr lang="en-US" sz="5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5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rìu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địu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lựu</a:t>
            </a:r>
            <a:r>
              <a:rPr lang="en-US" sz="54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54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cừu</a:t>
            </a:r>
            <a:endParaRPr lang="en-US" sz="5400" dirty="0">
              <a:solidFill>
                <a:srgbClr val="7030A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63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874" y="5041624"/>
            <a:ext cx="959126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00200" y="1477010"/>
            <a:ext cx="754316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 nào không chứa âm ưu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2164" y="2755265"/>
            <a:ext cx="2934971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hưu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12865" y="2755265"/>
            <a:ext cx="2546350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rìu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12864" y="2756624"/>
            <a:ext cx="2546350" cy="735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rìu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1" animBg="1"/>
      <p:bldP spid="2" grpId="2" animBg="1"/>
      <p:bldP spid="5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430000" cy="6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33375" y="849313"/>
            <a:ext cx="10429875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571500" y="214313"/>
            <a:ext cx="10191750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127750" y="5913438"/>
            <a:ext cx="4667250" cy="7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9770" y="1810246"/>
            <a:ext cx="8447735" cy="12003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142972" eaLnBrk="1" hangingPunct="1">
              <a:defRPr/>
            </a:pPr>
            <a:r>
              <a:rPr lang="en-US" altLang="zh-CN" sz="72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72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46: ac   </a:t>
            </a:r>
            <a:r>
              <a:rPr lang="en-US" altLang="zh-CN" sz="72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ăc</a:t>
            </a:r>
            <a:r>
              <a:rPr lang="en-US" altLang="zh-CN" sz="72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altLang="zh-CN" sz="72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âc</a:t>
            </a:r>
            <a:endParaRPr lang="zh-CN" altLang="en-US" sz="72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81" y="222870"/>
            <a:ext cx="1760843" cy="15859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27376"/>
            <a:ext cx="2283372" cy="351631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01" y="-655743"/>
            <a:ext cx="1160377" cy="436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56" y="-532908"/>
            <a:ext cx="1152057" cy="419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01356" y="3986897"/>
            <a:ext cx="6324599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142972">
              <a:defRPr/>
            </a:pPr>
            <a:r>
              <a:rPr lang="en-US" altLang="zh-CN" sz="3200" spc="0" dirty="0" err="1">
                <a:solidFill>
                  <a:prstClr val="white"/>
                </a:solidFill>
                <a:latin typeface="Calibri"/>
              </a:rPr>
              <a:t>Giáo</a:t>
            </a:r>
            <a:r>
              <a:rPr lang="en-US" altLang="zh-CN" sz="3200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err="1">
                <a:solidFill>
                  <a:prstClr val="white"/>
                </a:solidFill>
                <a:latin typeface="Calibri"/>
              </a:rPr>
              <a:t>Viên</a:t>
            </a:r>
            <a:r>
              <a:rPr lang="en-US" altLang="zh-CN" sz="3200" spc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: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Nguyễn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Thị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 Thu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Hương</a:t>
            </a:r>
            <a:endParaRPr lang="zh-CN" altLang="en-US" sz="3200" spc="0" dirty="0">
              <a:solidFill>
                <a:prstClr val="white"/>
              </a:solidFill>
              <a:latin typeface="Calibri"/>
            </a:endParaRPr>
          </a:p>
          <a:p>
            <a:pPr defTabSz="1142972">
              <a:defRPr/>
            </a:pP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: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Tiểu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học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Dương</a:t>
            </a:r>
            <a:r>
              <a:rPr lang="en-US" altLang="zh-CN" sz="3200" spc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altLang="zh-CN" sz="3200" spc="0" dirty="0" err="1" smtClean="0">
                <a:solidFill>
                  <a:prstClr val="white"/>
                </a:solidFill>
                <a:latin typeface="Calibri"/>
              </a:rPr>
              <a:t>Quang</a:t>
            </a:r>
            <a:endParaRPr lang="zh-CN" altLang="en-US" sz="3200" spc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580126" y="6572819"/>
            <a:ext cx="687117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1688" dirty="0" err="1">
                <a:solidFill>
                  <a:prstClr val="black"/>
                </a:solidFill>
                <a:latin typeface="Calibri"/>
              </a:rPr>
              <a:t>Thiết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kế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bởi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Hương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88" dirty="0" err="1">
                <a:solidFill>
                  <a:prstClr val="black"/>
                </a:solidFill>
                <a:latin typeface="Calibri"/>
              </a:rPr>
              <a:t>Thảo</a:t>
            </a:r>
            <a:r>
              <a:rPr lang="en-US" sz="1688" dirty="0">
                <a:solidFill>
                  <a:prstClr val="black"/>
                </a:solidFill>
                <a:latin typeface="Calibri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416813"/>
            <a:ext cx="11393857" cy="6286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262" y="4161985"/>
            <a:ext cx="4619801" cy="2692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615" y="582681"/>
            <a:ext cx="4870771" cy="63518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502643" y="2111914"/>
            <a:ext cx="27298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defRPr/>
            </a:pPr>
            <a:r>
              <a:rPr lang="en-US" sz="7500" dirty="0" err="1">
                <a:solidFill>
                  <a:srgbClr val="000000"/>
                </a:solidFill>
                <a:latin typeface="Arial"/>
                <a:ea typeface="宋体"/>
              </a:rPr>
              <a:t>Tiết</a:t>
            </a:r>
            <a:r>
              <a:rPr lang="en-US" sz="75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7500" dirty="0" smtClean="0">
                <a:solidFill>
                  <a:srgbClr val="000000"/>
                </a:solidFill>
                <a:latin typeface="Arial"/>
                <a:ea typeface="宋体"/>
              </a:rPr>
              <a:t>1</a:t>
            </a:r>
            <a:endParaRPr lang="en-US" sz="75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457619" y="6330476"/>
            <a:ext cx="6342737" cy="35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88" dirty="0" err="1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688" dirty="0">
                <a:solidFill>
                  <a:srgbClr val="000000"/>
                </a:solidFill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688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359</Words>
  <Application>Microsoft Office PowerPoint</Application>
  <PresentationFormat>Custom</PresentationFormat>
  <Paragraphs>99</Paragraphs>
  <Slides>23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微软雅黑</vt:lpstr>
      <vt:lpstr>宋体</vt:lpstr>
      <vt:lpstr>.VnAvant</vt:lpstr>
      <vt:lpstr>Arial</vt:lpstr>
      <vt:lpstr>Arial Black</vt:lpstr>
      <vt:lpstr>Arial-Rounded</vt:lpstr>
      <vt:lpstr>Calibri</vt:lpstr>
      <vt:lpstr>Calibri Light</vt:lpstr>
      <vt:lpstr>Century Gothic</vt:lpstr>
      <vt:lpstr>Chivo Light</vt:lpstr>
      <vt:lpstr>等线</vt:lpstr>
      <vt:lpstr>Euphemia</vt:lpstr>
      <vt:lpstr>HP001 4 hàng</vt:lpstr>
      <vt:lpstr>Segoe UI</vt:lpstr>
      <vt:lpstr>SimHei</vt:lpstr>
      <vt:lpstr>SimHei</vt:lpstr>
      <vt:lpstr>Tahoma</vt:lpstr>
      <vt:lpstr>Times New Roman</vt:lpstr>
      <vt:lpstr>Wingdings</vt:lpstr>
      <vt:lpstr>Office Theme</vt:lpstr>
      <vt:lpstr>Bạn nhỏ 16x9</vt:lpstr>
      <vt:lpstr>Trẻ em Vui vẻ 16x9</vt:lpstr>
      <vt:lpstr>3_Default Design</vt:lpstr>
      <vt:lpstr>1_Office Theme</vt:lpstr>
      <vt:lpstr>1_Office 主题</vt:lpstr>
      <vt:lpstr>默认设计模板</vt:lpstr>
      <vt:lpstr>6_Office Theme</vt:lpstr>
      <vt:lpstr>Essential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ac, ăc, âc.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110</cp:revision>
  <dcterms:created xsi:type="dcterms:W3CDTF">2020-07-22T10:07:00Z</dcterms:created>
  <dcterms:modified xsi:type="dcterms:W3CDTF">2022-11-14T04:01:13Z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